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7772400" cx="10058400"/>
  <p:notesSz cx="6858000" cy="9144000"/>
  <p:embeddedFontLst>
    <p:embeddedFont>
      <p:font typeface="Acme"/>
      <p:regular r:id="rId15"/>
    </p:embeddedFont>
    <p:embeddedFont>
      <p:font typeface="Happy Monkey"/>
      <p:regular r:id="rId16"/>
    </p:embeddedFont>
    <p:embeddedFont>
      <p:font typeface="Century Gothic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bMmq+6hd+2s9iGdfnqLGxH2b5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Acme-regular.fntdata"/><Relationship Id="rId14" Type="http://schemas.openxmlformats.org/officeDocument/2006/relationships/slide" Target="slides/slide10.xml"/><Relationship Id="rId17" Type="http://schemas.openxmlformats.org/officeDocument/2006/relationships/font" Target="fonts/CenturyGothic-regular.fntdata"/><Relationship Id="rId16" Type="http://schemas.openxmlformats.org/officeDocument/2006/relationships/font" Target="fonts/HappyMonkey-regular.fntdata"/><Relationship Id="rId5" Type="http://schemas.openxmlformats.org/officeDocument/2006/relationships/slide" Target="slides/slide1.xml"/><Relationship Id="rId19" Type="http://schemas.openxmlformats.org/officeDocument/2006/relationships/font" Target="fonts/CenturyGothic-italic.fntdata"/><Relationship Id="rId6" Type="http://schemas.openxmlformats.org/officeDocument/2006/relationships/slide" Target="slides/slide2.xml"/><Relationship Id="rId18" Type="http://schemas.openxmlformats.org/officeDocument/2006/relationships/font" Target="fonts/CenturyGothic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4" name="Google Shape;18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cf1c122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g27cf1c122e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c45379c09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g3c45379c09b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7f78940f9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" name="Google Shape;113;g3c7f78940f9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7f78940f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g3c7f78940f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7f78940f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g3c7f78940f9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7f78940f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g3c7f78940f9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7f78940f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" name="Google Shape;163;g3c7f78940f9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6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6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6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5"/>
          <p:cNvSpPr txBox="1"/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5"/>
          <p:cNvSpPr txBox="1"/>
          <p:nvPr>
            <p:ph idx="1" type="body"/>
          </p:nvPr>
        </p:nvSpPr>
        <p:spPr>
          <a:xfrm rot="5400000">
            <a:off x="2563442" y="197115"/>
            <a:ext cx="4931516" cy="8675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85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85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5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6"/>
          <p:cNvSpPr txBox="1"/>
          <p:nvPr>
            <p:ph type="title"/>
          </p:nvPr>
        </p:nvSpPr>
        <p:spPr>
          <a:xfrm rot="5400000">
            <a:off x="4989089" y="2622762"/>
            <a:ext cx="6586750" cy="2168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86"/>
          <p:cNvSpPr txBox="1"/>
          <p:nvPr>
            <p:ph idx="1" type="body"/>
          </p:nvPr>
        </p:nvSpPr>
        <p:spPr>
          <a:xfrm rot="5400000">
            <a:off x="588539" y="516784"/>
            <a:ext cx="6586750" cy="6380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86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86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6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ecd9ebbc9a_0_54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4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gecd9ebbc9a_0_54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700"/>
              <a:buChar char="•"/>
              <a:defRPr sz="1700"/>
            </a:lvl1pPr>
            <a:lvl2pPr indent="-32385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2385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3pPr>
            <a:lvl4pPr indent="-32385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9pPr>
          </a:lstStyle>
          <a:p/>
        </p:txBody>
      </p:sp>
      <p:sp>
        <p:nvSpPr>
          <p:cNvPr id="83" name="Google Shape;83;gecd9ebbc9a_0_54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65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700"/>
              <a:buChar char="•"/>
              <a:defRPr sz="1700"/>
            </a:lvl1pPr>
            <a:lvl2pPr indent="-32385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2pPr>
            <a:lvl3pPr indent="-32385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3pPr>
            <a:lvl4pPr indent="-32385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SzPts val="1500"/>
              <a:buChar char="•"/>
              <a:defRPr sz="1500"/>
            </a:lvl9pPr>
          </a:lstStyle>
          <a:p/>
        </p:txBody>
      </p:sp>
      <p:sp>
        <p:nvSpPr>
          <p:cNvPr id="84" name="Google Shape;84;gecd9ebbc9a_0_5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7"/>
          <p:cNvSpPr txBox="1"/>
          <p:nvPr>
            <p:ph type="ctrTitle"/>
          </p:nvPr>
        </p:nvSpPr>
        <p:spPr>
          <a:xfrm>
            <a:off x="754380" y="1272011"/>
            <a:ext cx="8549640" cy="27059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7"/>
          <p:cNvSpPr txBox="1"/>
          <p:nvPr>
            <p:ph idx="1" type="subTitle"/>
          </p:nvPr>
        </p:nvSpPr>
        <p:spPr>
          <a:xfrm>
            <a:off x="1257300" y="4082310"/>
            <a:ext cx="7543800" cy="18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640"/>
              <a:buNone/>
              <a:defRPr sz="2640"/>
            </a:lvl1pPr>
            <a:lvl2pPr lvl="1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None/>
              <a:defRPr sz="1979"/>
            </a:lvl3pPr>
            <a:lvl4pPr lvl="3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4pPr>
            <a:lvl5pPr lvl="4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6pPr>
            <a:lvl7pPr lvl="6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7pPr>
            <a:lvl8pPr lvl="7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8pPr>
            <a:lvl9pPr lvl="8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9pPr>
          </a:lstStyle>
          <a:p/>
        </p:txBody>
      </p:sp>
      <p:sp>
        <p:nvSpPr>
          <p:cNvPr id="18" name="Google Shape;18;p77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7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7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8"/>
          <p:cNvSpPr txBox="1"/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8"/>
          <p:cNvSpPr txBox="1"/>
          <p:nvPr>
            <p:ph idx="1" type="body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8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8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8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9"/>
          <p:cNvSpPr txBox="1"/>
          <p:nvPr>
            <p:ph type="title"/>
          </p:nvPr>
        </p:nvSpPr>
        <p:spPr>
          <a:xfrm>
            <a:off x="686277" y="1937705"/>
            <a:ext cx="8675370" cy="32331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9"/>
          <p:cNvSpPr txBox="1"/>
          <p:nvPr>
            <p:ph idx="1" type="body"/>
          </p:nvPr>
        </p:nvSpPr>
        <p:spPr>
          <a:xfrm>
            <a:off x="686277" y="5201393"/>
            <a:ext cx="8675370" cy="1700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640"/>
              <a:buNone/>
              <a:defRPr sz="264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2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980"/>
              <a:buNone/>
              <a:defRPr sz="1979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  <a:defRPr sz="176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  <a:defRPr sz="176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  <a:defRPr sz="176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  <a:defRPr sz="176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  <a:defRPr sz="176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888888"/>
              </a:buClr>
              <a:buSzPts val="1760"/>
              <a:buNone/>
              <a:defRPr sz="176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9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9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9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0"/>
          <p:cNvSpPr txBox="1"/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0"/>
          <p:cNvSpPr txBox="1"/>
          <p:nvPr>
            <p:ph idx="1" type="body"/>
          </p:nvPr>
        </p:nvSpPr>
        <p:spPr>
          <a:xfrm>
            <a:off x="691515" y="2069042"/>
            <a:ext cx="427482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80"/>
          <p:cNvSpPr txBox="1"/>
          <p:nvPr>
            <p:ph idx="2" type="body"/>
          </p:nvPr>
        </p:nvSpPr>
        <p:spPr>
          <a:xfrm>
            <a:off x="5092065" y="2069042"/>
            <a:ext cx="427482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80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0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0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1"/>
          <p:cNvSpPr txBox="1"/>
          <p:nvPr>
            <p:ph type="title"/>
          </p:nvPr>
        </p:nvSpPr>
        <p:spPr>
          <a:xfrm>
            <a:off x="692825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1"/>
          <p:cNvSpPr txBox="1"/>
          <p:nvPr>
            <p:ph idx="1" type="body"/>
          </p:nvPr>
        </p:nvSpPr>
        <p:spPr>
          <a:xfrm>
            <a:off x="692826" y="1905318"/>
            <a:ext cx="4255174" cy="93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640"/>
              <a:buNone/>
              <a:defRPr b="1" sz="2640"/>
            </a:lvl1pPr>
            <a:lvl2pPr indent="-2286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2pPr>
            <a:lvl3pPr indent="-2286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None/>
              <a:defRPr b="1" sz="1979"/>
            </a:lvl3pPr>
            <a:lvl4pPr indent="-2286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4pPr>
            <a:lvl5pPr indent="-2286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5pPr>
            <a:lvl6pPr indent="-2286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6pPr>
            <a:lvl7pPr indent="-2286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7pPr>
            <a:lvl8pPr indent="-2286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8pPr>
            <a:lvl9pPr indent="-2286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9pPr>
          </a:lstStyle>
          <a:p/>
        </p:txBody>
      </p:sp>
      <p:sp>
        <p:nvSpPr>
          <p:cNvPr id="43" name="Google Shape;43;p81"/>
          <p:cNvSpPr txBox="1"/>
          <p:nvPr>
            <p:ph idx="2" type="body"/>
          </p:nvPr>
        </p:nvSpPr>
        <p:spPr>
          <a:xfrm>
            <a:off x="692826" y="2839085"/>
            <a:ext cx="4255174" cy="417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1"/>
          <p:cNvSpPr txBox="1"/>
          <p:nvPr>
            <p:ph idx="3" type="body"/>
          </p:nvPr>
        </p:nvSpPr>
        <p:spPr>
          <a:xfrm>
            <a:off x="5092066" y="1905318"/>
            <a:ext cx="4276130" cy="933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640"/>
              <a:buNone/>
              <a:defRPr b="1" sz="2640"/>
            </a:lvl1pPr>
            <a:lvl2pPr indent="-2286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b="1" sz="2200"/>
            </a:lvl2pPr>
            <a:lvl3pPr indent="-2286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None/>
              <a:defRPr b="1" sz="1979"/>
            </a:lvl3pPr>
            <a:lvl4pPr indent="-2286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4pPr>
            <a:lvl5pPr indent="-2286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5pPr>
            <a:lvl6pPr indent="-2286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6pPr>
            <a:lvl7pPr indent="-2286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7pPr>
            <a:lvl8pPr indent="-2286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8pPr>
            <a:lvl9pPr indent="-2286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b="1" sz="1760"/>
            </a:lvl9pPr>
          </a:lstStyle>
          <a:p/>
        </p:txBody>
      </p:sp>
      <p:sp>
        <p:nvSpPr>
          <p:cNvPr id="45" name="Google Shape;45;p81"/>
          <p:cNvSpPr txBox="1"/>
          <p:nvPr>
            <p:ph idx="4" type="body"/>
          </p:nvPr>
        </p:nvSpPr>
        <p:spPr>
          <a:xfrm>
            <a:off x="5092066" y="2839085"/>
            <a:ext cx="4276130" cy="4175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1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1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1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2"/>
          <p:cNvSpPr txBox="1"/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2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2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2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/>
          <p:nvPr>
            <p:ph type="title"/>
          </p:nvPr>
        </p:nvSpPr>
        <p:spPr>
          <a:xfrm>
            <a:off x="692825" y="518160"/>
            <a:ext cx="3244096" cy="1813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3"/>
          <p:cNvSpPr txBox="1"/>
          <p:nvPr>
            <p:ph idx="1" type="body"/>
          </p:nvPr>
        </p:nvSpPr>
        <p:spPr>
          <a:xfrm>
            <a:off x="4276130" y="1119083"/>
            <a:ext cx="5092065" cy="55234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2119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520"/>
              <a:buChar char="•"/>
              <a:defRPr sz="3520"/>
            </a:lvl1pPr>
            <a:lvl2pPr indent="-42418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3080"/>
              <a:buChar char="•"/>
              <a:defRPr sz="3080"/>
            </a:lvl2pPr>
            <a:lvl3pPr indent="-396239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640"/>
              <a:buChar char="•"/>
              <a:defRPr sz="2640"/>
            </a:lvl3pPr>
            <a:lvl4pPr indent="-3683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4pPr>
            <a:lvl5pPr indent="-3683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5pPr>
            <a:lvl6pPr indent="-3683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6pPr>
            <a:lvl7pPr indent="-3683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7pPr>
            <a:lvl8pPr indent="-3683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8pPr>
            <a:lvl9pPr indent="-3683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9pPr>
          </a:lstStyle>
          <a:p/>
        </p:txBody>
      </p:sp>
      <p:sp>
        <p:nvSpPr>
          <p:cNvPr id="57" name="Google Shape;57;p83"/>
          <p:cNvSpPr txBox="1"/>
          <p:nvPr>
            <p:ph idx="2" type="body"/>
          </p:nvPr>
        </p:nvSpPr>
        <p:spPr>
          <a:xfrm>
            <a:off x="692825" y="2331720"/>
            <a:ext cx="3244096" cy="4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1pPr>
            <a:lvl2pPr indent="-2286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None/>
              <a:defRPr sz="1540"/>
            </a:lvl2pPr>
            <a:lvl3pPr indent="-2286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3pPr>
            <a:lvl4pPr indent="-2286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indent="-2286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indent="-2286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indent="-2286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indent="-2286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indent="-2286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58" name="Google Shape;58;p83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3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3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4"/>
          <p:cNvSpPr txBox="1"/>
          <p:nvPr>
            <p:ph type="title"/>
          </p:nvPr>
        </p:nvSpPr>
        <p:spPr>
          <a:xfrm>
            <a:off x="692825" y="518160"/>
            <a:ext cx="3244096" cy="1813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4"/>
          <p:cNvSpPr/>
          <p:nvPr>
            <p:ph idx="2" type="pic"/>
          </p:nvPr>
        </p:nvSpPr>
        <p:spPr>
          <a:xfrm>
            <a:off x="4276130" y="1119083"/>
            <a:ext cx="5092065" cy="552344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4"/>
          <p:cNvSpPr txBox="1"/>
          <p:nvPr>
            <p:ph idx="1" type="body"/>
          </p:nvPr>
        </p:nvSpPr>
        <p:spPr>
          <a:xfrm>
            <a:off x="692825" y="2331720"/>
            <a:ext cx="3244096" cy="4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1pPr>
            <a:lvl2pPr indent="-228600" lvl="1" marL="914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None/>
              <a:defRPr sz="1540"/>
            </a:lvl2pPr>
            <a:lvl3pPr indent="-228600" lvl="2" marL="1371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3pPr>
            <a:lvl4pPr indent="-228600" lvl="3" marL="1828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indent="-228600" lvl="4" marL="22860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indent="-228600" lvl="5" marL="27432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indent="-228600" lvl="6" marL="32004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indent="-228600" lvl="7" marL="3657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indent="-228600" lvl="8" marL="41148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65" name="Google Shape;65;p84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4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4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5"/>
          <p:cNvSpPr txBox="1"/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40"/>
              <a:buFont typeface="Calibri"/>
              <a:buNone/>
              <a:defRPr b="0" i="0" sz="48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5"/>
          <p:cNvSpPr txBox="1"/>
          <p:nvPr>
            <p:ph idx="1" type="body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2418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080"/>
              <a:buFont typeface="Arial"/>
              <a:buChar char="•"/>
              <a:defRPr b="0" i="0" sz="30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6240" lvl="1" marL="9144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640"/>
              <a:buFont typeface="Arial"/>
              <a:buChar char="•"/>
              <a:defRPr b="0" i="0" sz="26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4330" lvl="3" marL="18288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4329" lvl="4" marL="22860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4329" lvl="5" marL="27432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4329" lvl="6" marL="32004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4329" lvl="7" marL="36576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4329" lvl="8" marL="4114800" marR="0" rtl="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b="0" i="0" sz="19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5"/>
          <p:cNvSpPr txBox="1"/>
          <p:nvPr>
            <p:ph idx="10" type="dt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5"/>
          <p:cNvSpPr txBox="1"/>
          <p:nvPr>
            <p:ph idx="11" type="ftr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5"/>
          <p:cNvSpPr txBox="1"/>
          <p:nvPr>
            <p:ph idx="12" type="sldNum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7.png"/><Relationship Id="rId8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29.jpg"/><Relationship Id="rId5" Type="http://schemas.openxmlformats.org/officeDocument/2006/relationships/image" Target="../media/image5.jpg"/><Relationship Id="rId6" Type="http://schemas.openxmlformats.org/officeDocument/2006/relationships/image" Target="../media/image28.jpg"/><Relationship Id="rId7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jpg"/><Relationship Id="rId10" Type="http://schemas.openxmlformats.org/officeDocument/2006/relationships/image" Target="../media/image21.jpg"/><Relationship Id="rId1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6.jpg"/><Relationship Id="rId9" Type="http://schemas.openxmlformats.org/officeDocument/2006/relationships/image" Target="../media/image22.jpg"/><Relationship Id="rId5" Type="http://schemas.openxmlformats.org/officeDocument/2006/relationships/image" Target="../media/image10.jpg"/><Relationship Id="rId6" Type="http://schemas.openxmlformats.org/officeDocument/2006/relationships/image" Target="../media/image12.jpg"/><Relationship Id="rId7" Type="http://schemas.openxmlformats.org/officeDocument/2006/relationships/image" Target="../media/image17.jpg"/><Relationship Id="rId8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32.png"/><Relationship Id="rId9" Type="http://schemas.openxmlformats.org/officeDocument/2006/relationships/image" Target="../media/image27.jpg"/><Relationship Id="rId5" Type="http://schemas.openxmlformats.org/officeDocument/2006/relationships/image" Target="../media/image20.jpg"/><Relationship Id="rId6" Type="http://schemas.openxmlformats.org/officeDocument/2006/relationships/image" Target="../media/image34.jpg"/><Relationship Id="rId7" Type="http://schemas.openxmlformats.org/officeDocument/2006/relationships/image" Target="../media/image24.jpg"/><Relationship Id="rId8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25.jpg"/><Relationship Id="rId9" Type="http://schemas.openxmlformats.org/officeDocument/2006/relationships/image" Target="../media/image37.jpg"/><Relationship Id="rId5" Type="http://schemas.openxmlformats.org/officeDocument/2006/relationships/image" Target="../media/image33.jpg"/><Relationship Id="rId6" Type="http://schemas.openxmlformats.org/officeDocument/2006/relationships/image" Target="../media/image26.jpg"/><Relationship Id="rId7" Type="http://schemas.openxmlformats.org/officeDocument/2006/relationships/image" Target="../media/image30.jpg"/><Relationship Id="rId8" Type="http://schemas.openxmlformats.org/officeDocument/2006/relationships/image" Target="../media/image38.jp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jpg"/><Relationship Id="rId10" Type="http://schemas.openxmlformats.org/officeDocument/2006/relationships/image" Target="../media/image40.jpg"/><Relationship Id="rId13" Type="http://schemas.openxmlformats.org/officeDocument/2006/relationships/image" Target="../media/image43.jp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48.png"/><Relationship Id="rId9" Type="http://schemas.openxmlformats.org/officeDocument/2006/relationships/image" Target="../media/image44.jpg"/><Relationship Id="rId5" Type="http://schemas.openxmlformats.org/officeDocument/2006/relationships/image" Target="../media/image49.jpg"/><Relationship Id="rId6" Type="http://schemas.openxmlformats.org/officeDocument/2006/relationships/image" Target="../media/image31.jpg"/><Relationship Id="rId7" Type="http://schemas.openxmlformats.org/officeDocument/2006/relationships/image" Target="../media/image36.jpg"/><Relationship Id="rId8" Type="http://schemas.openxmlformats.org/officeDocument/2006/relationships/image" Target="../media/image3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535900" y="521700"/>
            <a:ext cx="9014700" cy="298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5536" y="98350"/>
            <a:ext cx="8467324" cy="38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"/>
          <p:cNvSpPr txBox="1"/>
          <p:nvPr/>
        </p:nvSpPr>
        <p:spPr>
          <a:xfrm>
            <a:off x="4156675" y="2374825"/>
            <a:ext cx="5506500" cy="43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Arrival:</a:t>
            </a:r>
            <a:r>
              <a:rPr b="0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  8:15-8:30</a:t>
            </a:r>
            <a:endParaRPr b="0" i="0" sz="13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Breakfast:</a:t>
            </a:r>
            <a:r>
              <a:rPr b="0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  8:30-8:50 </a:t>
            </a:r>
            <a:endParaRPr b="0" i="0" sz="30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(provided by school)</a:t>
            </a:r>
            <a:endParaRPr b="0" i="0" sz="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Lunch: </a:t>
            </a:r>
            <a:r>
              <a:rPr b="0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 11:30-12:05 </a:t>
            </a:r>
            <a:endParaRPr b="0" i="0" sz="30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(provided by school)</a:t>
            </a:r>
            <a:endParaRPr b="0" i="0" sz="30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Snack:</a:t>
            </a:r>
            <a:r>
              <a:rPr b="0" i="0" lang="en-US" sz="2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   </a:t>
            </a:r>
            <a:r>
              <a:rPr b="0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2:20</a:t>
            </a:r>
            <a:endParaRPr b="0" i="0" sz="18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Dismissal: </a:t>
            </a:r>
            <a:r>
              <a:rPr b="0" i="0" lang="en-US" sz="3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 3:15-3:25</a:t>
            </a:r>
            <a:r>
              <a:rPr b="0" i="0" lang="en-US" sz="32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 </a:t>
            </a:r>
            <a:endParaRPr b="0" i="0" sz="32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7cf1c122ec_0_0"/>
          <p:cNvSpPr txBox="1"/>
          <p:nvPr/>
        </p:nvSpPr>
        <p:spPr>
          <a:xfrm>
            <a:off x="3193800" y="5345725"/>
            <a:ext cx="68646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Baby Birds Early Childhood Center is an early childhood facility.  We currently have two Young Fives classes, are awaiting the opening of several GSRP Preschool classes.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1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We are located at 3303 Oakwood, Melvindale, MI. </a:t>
            </a:r>
            <a:endParaRPr b="1" i="0" sz="20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313-203-3605 </a:t>
            </a:r>
            <a:endParaRPr b="1" i="0" sz="20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pic>
        <p:nvPicPr>
          <p:cNvPr id="96" name="Google Shape;96;g27cf1c122ec_0_0"/>
          <p:cNvPicPr preferRelativeResize="0"/>
          <p:nvPr/>
        </p:nvPicPr>
        <p:blipFill rotWithShape="1">
          <a:blip r:embed="rId4">
            <a:alphaModFix/>
          </a:blip>
          <a:srcRect b="8896" l="8520" r="7461" t="33451"/>
          <a:stretch/>
        </p:blipFill>
        <p:spPr>
          <a:xfrm>
            <a:off x="4273550" y="1918850"/>
            <a:ext cx="4095748" cy="3307377"/>
          </a:xfrm>
          <a:prstGeom prst="rect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45379c09b_0_8"/>
          <p:cNvSpPr txBox="1"/>
          <p:nvPr/>
        </p:nvSpPr>
        <p:spPr>
          <a:xfrm>
            <a:off x="400808" y="-86342"/>
            <a:ext cx="92568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Arial"/>
              <a:buNone/>
            </a:pPr>
            <a:r>
              <a:rPr lang="en-US" sz="860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Baby Birds</a:t>
            </a:r>
            <a:r>
              <a:rPr b="0" i="0" lang="en-US" sz="86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Staff</a:t>
            </a:r>
            <a:r>
              <a:rPr b="0" i="0" lang="en-US" sz="100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b="0" i="0" lang="en-US" sz="7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c45379c09b_0_8"/>
          <p:cNvSpPr txBox="1"/>
          <p:nvPr/>
        </p:nvSpPr>
        <p:spPr>
          <a:xfrm>
            <a:off x="844480" y="4575925"/>
            <a:ext cx="33267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Ms. Ali</a:t>
            </a:r>
            <a:endParaRPr b="1" i="0" sz="25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ECC Directo</a:t>
            </a:r>
            <a:r>
              <a:rPr b="1" i="0" lang="en-US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endParaRPr b="1" i="0" sz="28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3" name="Google Shape;103;g3c45379c09b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200" y="2309625"/>
            <a:ext cx="3109400" cy="2069175"/>
          </a:xfrm>
          <a:prstGeom prst="rect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</p:pic>
      <p:pic>
        <p:nvPicPr>
          <p:cNvPr id="104" name="Google Shape;104;g3c45379c09b_0_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5799" y="5067346"/>
            <a:ext cx="4232102" cy="191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c45379c09b_0_8"/>
          <p:cNvSpPr txBox="1"/>
          <p:nvPr/>
        </p:nvSpPr>
        <p:spPr>
          <a:xfrm>
            <a:off x="92849" y="6492850"/>
            <a:ext cx="42321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b="1" i="0" lang="en-US" sz="2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Mrs. Sammut</a:t>
            </a:r>
            <a:endParaRPr b="1" i="0" sz="25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ECC Admin.Assistant</a:t>
            </a:r>
            <a:endParaRPr b="1" i="0" sz="25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6" name="Google Shape;106;g3c45379c09b_0_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91250" y="4942400"/>
            <a:ext cx="1956375" cy="2492748"/>
          </a:xfrm>
          <a:prstGeom prst="rect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7" name="Google Shape;107;g3c45379c09b_0_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47125" y="1630188"/>
            <a:ext cx="2049525" cy="2230525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8" name="Google Shape;108;g3c45379c09b_0_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33138" y="1649550"/>
            <a:ext cx="2049524" cy="2230498"/>
          </a:xfrm>
          <a:prstGeom prst="rect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" name="Google Shape;109;g3c45379c09b_0_8"/>
          <p:cNvSpPr txBox="1"/>
          <p:nvPr/>
        </p:nvSpPr>
        <p:spPr>
          <a:xfrm>
            <a:off x="4536038" y="3860700"/>
            <a:ext cx="24717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8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Mrs. Camilleri</a:t>
            </a:r>
            <a:endParaRPr b="1" sz="258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8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</a:t>
            </a:r>
            <a:endParaRPr b="1" sz="258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0" name="Google Shape;110;g3c45379c09b_0_8"/>
          <p:cNvSpPr txBox="1"/>
          <p:nvPr/>
        </p:nvSpPr>
        <p:spPr>
          <a:xfrm>
            <a:off x="6957888" y="3984250"/>
            <a:ext cx="30000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8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Mrs. Shanks</a:t>
            </a:r>
            <a:endParaRPr b="1" sz="258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8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Teacher</a:t>
            </a:r>
            <a:endParaRPr b="1" sz="258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7f78940f9_0_84"/>
          <p:cNvSpPr txBox="1"/>
          <p:nvPr/>
        </p:nvSpPr>
        <p:spPr>
          <a:xfrm>
            <a:off x="-223951" y="167150"/>
            <a:ext cx="10506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Arial"/>
              <a:buNone/>
            </a:pPr>
            <a:r>
              <a:rPr b="0" i="0" lang="en-US" sz="94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Why  Young </a:t>
            </a:r>
            <a:r>
              <a:rPr b="0" i="0" lang="en-US" sz="96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5’s?</a:t>
            </a:r>
            <a:endParaRPr b="0" i="0" sz="9600" u="none" cap="none" strike="noStrike">
              <a:solidFill>
                <a:srgbClr val="000000"/>
              </a:solidFill>
              <a:latin typeface="Acme"/>
              <a:ea typeface="Acme"/>
              <a:cs typeface="Acme"/>
              <a:sym typeface="Acme"/>
            </a:endParaRPr>
          </a:p>
        </p:txBody>
      </p:sp>
      <p:sp>
        <p:nvSpPr>
          <p:cNvPr id="116" name="Google Shape;116;g3c7f78940f9_0_84"/>
          <p:cNvSpPr txBox="1"/>
          <p:nvPr/>
        </p:nvSpPr>
        <p:spPr>
          <a:xfrm>
            <a:off x="890800" y="2054550"/>
            <a:ext cx="9280800" cy="42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appy Monkey"/>
              <a:buChar char="❏"/>
            </a:pPr>
            <a:r>
              <a:rPr b="1" i="0" lang="en-US" sz="27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Give your child the gift of time </a:t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appy Monkey"/>
              <a:buChar char="❏"/>
            </a:pPr>
            <a:r>
              <a:rPr b="1" i="0" lang="en-US" sz="27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Focus on social emotional learning and self regulation skills</a:t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appy Monkey"/>
              <a:buChar char="❏"/>
            </a:pPr>
            <a:r>
              <a:rPr b="1" i="0" lang="en-US" sz="27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Based on Kindgergarten standards, slower pace</a:t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appy Monkey"/>
              <a:buChar char="❏"/>
            </a:pPr>
            <a:r>
              <a:rPr b="1" i="0" lang="en-US" sz="27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Inquiry based, hands on exploration</a:t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7" name="Google Shape;117;g3c7f78940f9_0_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9750" y="4774725"/>
            <a:ext cx="1972824" cy="246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3c7f78940f9_0_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4950" y="5193575"/>
            <a:ext cx="2245876" cy="224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c7f78940f9_0_8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80750" y="4774716"/>
            <a:ext cx="2245875" cy="2804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c7f78940f9_0_8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47850" y="4562650"/>
            <a:ext cx="2245874" cy="224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c7f78940f9_0_0"/>
          <p:cNvSpPr txBox="1"/>
          <p:nvPr/>
        </p:nvSpPr>
        <p:spPr>
          <a:xfrm>
            <a:off x="400808" y="-86342"/>
            <a:ext cx="92568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Arial"/>
              <a:buNone/>
            </a:pPr>
            <a:r>
              <a:rPr b="0" i="0" lang="en-US" sz="86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Phonics</a:t>
            </a:r>
            <a:r>
              <a:rPr b="0" i="0" lang="en-US" sz="100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b="0" i="0" lang="en-US" sz="7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3c7f78940f9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1598" y="5230438"/>
            <a:ext cx="1727450" cy="226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3c7f78940f9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17812" y="4945712"/>
            <a:ext cx="1882525" cy="2510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3c7f78940f9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8037" y="3243475"/>
            <a:ext cx="1727451" cy="2303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3c7f78940f9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4700" y="1545349"/>
            <a:ext cx="2338077" cy="18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c7f78940f9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32499" y="4733295"/>
            <a:ext cx="1727451" cy="2303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c7f78940f9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40849" y="1474350"/>
            <a:ext cx="2116752" cy="2303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c7f78940f9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0775" y="5268482"/>
            <a:ext cx="1727452" cy="219169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3c7f78940f9_0_0"/>
          <p:cNvSpPr txBox="1"/>
          <p:nvPr/>
        </p:nvSpPr>
        <p:spPr>
          <a:xfrm>
            <a:off x="3183588" y="1986675"/>
            <a:ext cx="3216900" cy="28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Hands on  learning 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Inquiry based 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 activities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Letter recognition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Letter formation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06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Sound matchin</a:t>
            </a:r>
            <a:r>
              <a:rPr b="1" i="0" lang="en-US" sz="22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b="1" i="0" sz="2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0"/>
              <a:buFont typeface="Arial"/>
              <a:buNone/>
            </a:pPr>
            <a:r>
              <a:t/>
            </a:r>
            <a:endParaRPr b="0" i="0" sz="2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g3c7f78940f9_0_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578588" y="2696013"/>
            <a:ext cx="1727448" cy="203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3c7f78940f9_0_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47200" y="5278000"/>
            <a:ext cx="1727451" cy="2303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c7f78940f9_0_15"/>
          <p:cNvSpPr txBox="1"/>
          <p:nvPr/>
        </p:nvSpPr>
        <p:spPr>
          <a:xfrm>
            <a:off x="400808" y="-86342"/>
            <a:ext cx="92568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Arial"/>
              <a:buNone/>
            </a:pPr>
            <a:r>
              <a:rPr b="0" i="0" lang="en-US" sz="86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Math</a:t>
            </a:r>
            <a:r>
              <a:rPr b="0" i="0" lang="en-US" sz="100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b="0" i="0" lang="en-US" sz="7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3c7f78940f9_0_15"/>
          <p:cNvSpPr txBox="1"/>
          <p:nvPr/>
        </p:nvSpPr>
        <p:spPr>
          <a:xfrm>
            <a:off x="3445850" y="1889338"/>
            <a:ext cx="3374100" cy="28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Hands on  learning 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Inquiry based 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Counting activities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recognition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formation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33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Measuring/Building</a:t>
            </a:r>
            <a:endParaRPr b="1" i="0" sz="2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80"/>
              <a:buFont typeface="Arial"/>
              <a:buNone/>
            </a:pPr>
            <a:r>
              <a:t/>
            </a:r>
            <a:endParaRPr b="0" i="0" sz="2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g3c7f78940f9_0_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800" y="4610613"/>
            <a:ext cx="2089524" cy="278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c7f78940f9_0_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2450" y="2202713"/>
            <a:ext cx="2564029" cy="192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c7f78940f9_0_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8991" y="5083329"/>
            <a:ext cx="1734966" cy="2313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3c7f78940f9_0_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82624" y="4731188"/>
            <a:ext cx="1908649" cy="254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3c7f78940f9_0_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819950" y="4125700"/>
            <a:ext cx="2089524" cy="2182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3c7f78940f9_0_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44300" y="1545349"/>
            <a:ext cx="1908649" cy="2544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3c7f78940f9_0_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208377" y="5413225"/>
            <a:ext cx="1734952" cy="2181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7f78940f9_0_35"/>
          <p:cNvSpPr txBox="1"/>
          <p:nvPr/>
        </p:nvSpPr>
        <p:spPr>
          <a:xfrm>
            <a:off x="400808" y="-86342"/>
            <a:ext cx="92568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Arial"/>
              <a:buNone/>
            </a:pPr>
            <a:r>
              <a:rPr b="0" i="0" lang="en-US" sz="86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Social Emotional</a:t>
            </a:r>
            <a:r>
              <a:rPr b="0" i="0" lang="en-US" sz="100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b="0" i="0" lang="en-US" sz="7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3c7f78940f9_0_35"/>
          <p:cNvSpPr txBox="1"/>
          <p:nvPr/>
        </p:nvSpPr>
        <p:spPr>
          <a:xfrm>
            <a:off x="3372363" y="2153150"/>
            <a:ext cx="4008300" cy="28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Cooperation 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 solving 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skills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development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608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80"/>
              <a:buFont typeface="Calibri"/>
              <a:buChar char="❏"/>
            </a:pPr>
            <a:r>
              <a:rPr b="1" i="0" lang="en-US" sz="24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Independence</a:t>
            </a:r>
            <a:endParaRPr b="1" i="0" sz="24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80"/>
              <a:buFont typeface="Arial"/>
              <a:buNone/>
            </a:pPr>
            <a:r>
              <a:t/>
            </a:r>
            <a:endParaRPr b="0" i="0" sz="20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g3c7f78940f9_0_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800" y="2258600"/>
            <a:ext cx="2667023" cy="2000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c7f78940f9_0_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14663" y="1970767"/>
            <a:ext cx="2762363" cy="207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c7f78940f9_0_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85201" y="4467938"/>
            <a:ext cx="2089524" cy="278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3c7f78940f9_0_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21975" y="4574475"/>
            <a:ext cx="1903688" cy="253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c7f78940f9_0_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082373" y="4439425"/>
            <a:ext cx="2285424" cy="253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c7f78940f9_0_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46750" y="4534388"/>
            <a:ext cx="2089524" cy="261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7f78940f9_0_53"/>
          <p:cNvSpPr txBox="1"/>
          <p:nvPr/>
        </p:nvSpPr>
        <p:spPr>
          <a:xfrm>
            <a:off x="400808" y="-86342"/>
            <a:ext cx="92568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00"/>
              <a:buFont typeface="Arial"/>
              <a:buNone/>
            </a:pPr>
            <a:r>
              <a:rPr b="0" i="0" lang="en-US" sz="72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Fine &amp; Gross Motor Skills</a:t>
            </a:r>
            <a:r>
              <a:rPr b="0" i="0" lang="en-US" sz="100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b="0" i="0" lang="en-US" sz="7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g3c7f78940f9_0_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61192" y="5179350"/>
            <a:ext cx="1814508" cy="2419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3c7f78940f9_0_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88974" y="2442425"/>
            <a:ext cx="1925499" cy="256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c7f78940f9_0_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3325" y="2443953"/>
            <a:ext cx="2175555" cy="163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c7f78940f9_0_5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19887" y="2579213"/>
            <a:ext cx="2490476" cy="186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c7f78940f9_0_5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29246" y="5239886"/>
            <a:ext cx="1723753" cy="229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c7f78940f9_0_5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145224" y="5316547"/>
            <a:ext cx="1723748" cy="2145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c7f78940f9_0_53"/>
          <p:cNvPicPr preferRelativeResize="0"/>
          <p:nvPr/>
        </p:nvPicPr>
        <p:blipFill rotWithShape="1">
          <a:blip r:embed="rId10">
            <a:alphaModFix/>
          </a:blip>
          <a:srcRect b="9876" l="0" r="6428" t="5493"/>
          <a:stretch/>
        </p:blipFill>
        <p:spPr>
          <a:xfrm>
            <a:off x="6148575" y="1739900"/>
            <a:ext cx="1455272" cy="1867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c7f78940f9_0_5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50148" y="5032638"/>
            <a:ext cx="1879173" cy="250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3c7f78940f9_0_5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531175" y="1976138"/>
            <a:ext cx="1925499" cy="256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3c7f78940f9_0_5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984876" y="4894200"/>
            <a:ext cx="1925499" cy="2567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3"/>
          <p:cNvSpPr txBox="1"/>
          <p:nvPr/>
        </p:nvSpPr>
        <p:spPr>
          <a:xfrm>
            <a:off x="476900" y="2270800"/>
            <a:ext cx="93969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Y5 students will participate in one of the following 45 minute special classes daily.</a:t>
            </a:r>
            <a:endParaRPr b="1" i="0" sz="35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1" i="0" sz="3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31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Gym :  Mr. Buchanan</a:t>
            </a:r>
            <a:endParaRPr b="1" i="0" sz="3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1" i="0" sz="3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31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STEAM:  Ms. Martin</a:t>
            </a:r>
            <a:endParaRPr b="1" i="0" sz="3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1" i="0" sz="3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3100" u="none" cap="none" strike="noStrike">
                <a:solidFill>
                  <a:schemeClr val="dk1"/>
                </a:solidFill>
                <a:latin typeface="Happy Monkey"/>
                <a:ea typeface="Happy Monkey"/>
                <a:cs typeface="Happy Monkey"/>
                <a:sym typeface="Happy Monkey"/>
              </a:rPr>
              <a:t>Music:  Mr. Brooks</a:t>
            </a:r>
            <a:endParaRPr b="1" i="0" sz="3100" u="none" cap="none" strike="noStrike">
              <a:solidFill>
                <a:schemeClr val="dk1"/>
              </a:solidFill>
              <a:latin typeface="Happy Monkey"/>
              <a:ea typeface="Happy Monkey"/>
              <a:cs typeface="Happy Monkey"/>
              <a:sym typeface="Happy Monkey"/>
            </a:endParaRPr>
          </a:p>
        </p:txBody>
      </p:sp>
      <p:sp>
        <p:nvSpPr>
          <p:cNvPr id="181" name="Google Shape;181;p73"/>
          <p:cNvSpPr txBox="1"/>
          <p:nvPr/>
        </p:nvSpPr>
        <p:spPr>
          <a:xfrm>
            <a:off x="321733" y="169333"/>
            <a:ext cx="92568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en-US" sz="8000" u="none" cap="none" strike="noStrike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SPECIAL CLASSES</a:t>
            </a:r>
            <a:endParaRPr b="0" i="0" sz="1400" u="none" cap="none" strike="noStrike">
              <a:solidFill>
                <a:srgbClr val="000000"/>
              </a:solidFill>
              <a:latin typeface="Acme"/>
              <a:ea typeface="Acme"/>
              <a:cs typeface="Acme"/>
              <a:sym typeface="Acm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2021-07-11T04:56:43Z</dcterms:created>
  <dc:creator>Madison Woods</dc:creator>
</cp:coreProperties>
</file>